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69" d="100"/>
          <a:sy n="69" d="100"/>
        </p:scale>
        <p:origin x="-1986" y="-4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B00CD-1F08-43EC-848B-DCBBC06FC992}" type="datetimeFigureOut">
              <a:rPr lang="en-US" smtClean="0"/>
              <a:pPr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0D0D-E6B2-463A-BB90-9E6471448B8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B00CD-1F08-43EC-848B-DCBBC06FC992}" type="datetimeFigureOut">
              <a:rPr lang="en-US" smtClean="0"/>
              <a:pPr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0D0D-E6B2-463A-BB90-9E6471448B8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B00CD-1F08-43EC-848B-DCBBC06FC992}" type="datetimeFigureOut">
              <a:rPr lang="en-US" smtClean="0"/>
              <a:pPr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0D0D-E6B2-463A-BB90-9E6471448B8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B00CD-1F08-43EC-848B-DCBBC06FC992}" type="datetimeFigureOut">
              <a:rPr lang="en-US" smtClean="0"/>
              <a:pPr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0D0D-E6B2-463A-BB90-9E6471448B8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B00CD-1F08-43EC-848B-DCBBC06FC992}" type="datetimeFigureOut">
              <a:rPr lang="en-US" smtClean="0"/>
              <a:pPr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0D0D-E6B2-463A-BB90-9E6471448B8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B00CD-1F08-43EC-848B-DCBBC06FC992}" type="datetimeFigureOut">
              <a:rPr lang="en-US" smtClean="0"/>
              <a:pPr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0D0D-E6B2-463A-BB90-9E6471448B8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B00CD-1F08-43EC-848B-DCBBC06FC992}" type="datetimeFigureOut">
              <a:rPr lang="en-US" smtClean="0"/>
              <a:pPr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0D0D-E6B2-463A-BB90-9E6471448B8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B00CD-1F08-43EC-848B-DCBBC06FC992}" type="datetimeFigureOut">
              <a:rPr lang="en-US" smtClean="0"/>
              <a:pPr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0D0D-E6B2-463A-BB90-9E6471448B8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B00CD-1F08-43EC-848B-DCBBC06FC992}" type="datetimeFigureOut">
              <a:rPr lang="en-US" smtClean="0"/>
              <a:pPr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0D0D-E6B2-463A-BB90-9E6471448B8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B00CD-1F08-43EC-848B-DCBBC06FC992}" type="datetimeFigureOut">
              <a:rPr lang="en-US" smtClean="0"/>
              <a:pPr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0D0D-E6B2-463A-BB90-9E6471448B8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B00CD-1F08-43EC-848B-DCBBC06FC992}" type="datetimeFigureOut">
              <a:rPr lang="en-US" smtClean="0"/>
              <a:pPr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0D0D-E6B2-463A-BB90-9E6471448B8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CB00CD-1F08-43EC-848B-DCBBC06FC992}" type="datetimeFigureOut">
              <a:rPr lang="en-US" smtClean="0"/>
              <a:pPr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40D0D-E6B2-463A-BB90-9E6471448B8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Everybody\Desktop\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381000"/>
            <a:ext cx="8686800" cy="614589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 descr="C:\Users\Everybody\Desktop\10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3543" y="381000"/>
            <a:ext cx="8400870" cy="5943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 descr="C:\Users\Everybody\Desktop\1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4530" y="228600"/>
            <a:ext cx="8400870" cy="5943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Everybody\Desktop\App MockUp\1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4916" y="503238"/>
            <a:ext cx="8347759" cy="566896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C:\Users\Everybody\Desktop\App MockUp\1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0" y="457200"/>
            <a:ext cx="8023225" cy="535124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C:\Users\Everybody\Desktop\App MockUp\14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685800"/>
            <a:ext cx="8201025" cy="549001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C:\Users\Everybody\Desktop\App MockUp\15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973" y="304800"/>
            <a:ext cx="9079027" cy="61722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C:\Users\Everybody\Desktop\App MockUp\16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9562" y="304800"/>
            <a:ext cx="8834438" cy="594088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C:\Users\Everybody\Desktop\App MockUp\1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381000"/>
            <a:ext cx="8711016" cy="597056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C:\Users\Everybody\Desktop\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533400"/>
            <a:ext cx="7950200" cy="562475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C:\Users\Everybody\Desktop\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609600"/>
            <a:ext cx="8077760" cy="5715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C:\Users\Everybody\Desktop\4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609600"/>
            <a:ext cx="8059809" cy="57023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C:\Users\Everybody\Desktop\5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457200"/>
            <a:ext cx="8293166" cy="5867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C:\Users\Everybody\Desktop\6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17775" y="269556"/>
            <a:ext cx="8345225" cy="590423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 descr="C:\Users\Everybody\Desktop\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533400"/>
            <a:ext cx="8077760" cy="5715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 descr="C:\Users\Everybody\Desktop\8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381000"/>
            <a:ext cx="8185463" cy="57912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 descr="C:\Users\Everybody\Desktop\9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5406" y="381000"/>
            <a:ext cx="8400871" cy="5943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697</TotalTime>
  <Words>0</Words>
  <Application>Microsoft Office PowerPoint</Application>
  <PresentationFormat>On-screen Show (4:3)</PresentationFormat>
  <Paragraphs>0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Everybody</dc:creator>
  <cp:lastModifiedBy>Everybody</cp:lastModifiedBy>
  <cp:revision>3</cp:revision>
  <dcterms:created xsi:type="dcterms:W3CDTF">2019-05-21T23:06:57Z</dcterms:created>
  <dcterms:modified xsi:type="dcterms:W3CDTF">2019-05-23T08:15:39Z</dcterms:modified>
</cp:coreProperties>
</file>

<file path=docProps/thumbnail.jpeg>
</file>